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Ludlow" userId="0521a15cc7c3cf29" providerId="LiveId" clId="{F32B1014-4E4D-4EF7-8A5C-14BB30D09DAE}"/>
    <pc:docChg chg="modSld">
      <pc:chgData name="Emma Ludlow" userId="0521a15cc7c3cf29" providerId="LiveId" clId="{F32B1014-4E4D-4EF7-8A5C-14BB30D09DAE}" dt="2021-12-20T02:59:48.759" v="179" actId="20577"/>
      <pc:docMkLst>
        <pc:docMk/>
      </pc:docMkLst>
      <pc:sldChg chg="modSp mod">
        <pc:chgData name="Emma Ludlow" userId="0521a15cc7c3cf29" providerId="LiveId" clId="{F32B1014-4E4D-4EF7-8A5C-14BB30D09DAE}" dt="2021-12-20T02:59:23.772" v="162" actId="20577"/>
        <pc:sldMkLst>
          <pc:docMk/>
          <pc:sldMk cId="2605435133" sldId="256"/>
        </pc:sldMkLst>
        <pc:spChg chg="mod">
          <ac:chgData name="Emma Ludlow" userId="0521a15cc7c3cf29" providerId="LiveId" clId="{F32B1014-4E4D-4EF7-8A5C-14BB30D09DAE}" dt="2021-12-20T02:59:23.772" v="162" actId="20577"/>
          <ac:spMkLst>
            <pc:docMk/>
            <pc:sldMk cId="2605435133" sldId="256"/>
            <ac:spMk id="5" creationId="{CF1D7896-1056-4068-838E-5227E9C7331A}"/>
          </ac:spMkLst>
        </pc:spChg>
      </pc:sldChg>
      <pc:sldChg chg="modSp mod">
        <pc:chgData name="Emma Ludlow" userId="0521a15cc7c3cf29" providerId="LiveId" clId="{F32B1014-4E4D-4EF7-8A5C-14BB30D09DAE}" dt="2021-12-20T02:59:48.759" v="179" actId="20577"/>
        <pc:sldMkLst>
          <pc:docMk/>
          <pc:sldMk cId="2301638436" sldId="258"/>
        </pc:sldMkLst>
        <pc:spChg chg="mod">
          <ac:chgData name="Emma Ludlow" userId="0521a15cc7c3cf29" providerId="LiveId" clId="{F32B1014-4E4D-4EF7-8A5C-14BB30D09DAE}" dt="2021-12-20T02:59:48.759" v="179" actId="20577"/>
          <ac:spMkLst>
            <pc:docMk/>
            <pc:sldMk cId="2301638436" sldId="258"/>
            <ac:spMk id="3" creationId="{37C32308-9B8F-4A3C-BDFE-D68AFB0FFA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6A106-4587-434E-8DEE-6DAC5D3D8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F49402-BACE-4FED-953C-CF11E051F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969DB-813A-453F-BE47-79C51B73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3B05D-6F11-4BAF-A206-FDA1B34F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07EBE-AD16-47CC-A955-75570EC0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7400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3CF1-2E57-4BB9-9731-4F826535F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910FD6-A598-450C-BCE8-F6B730806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1A3B2-6808-44A5-82C5-2C0D4548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509B3-4742-46EA-9ECC-213B0FE2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6FA65-A53A-436C-BAA3-E6BBF04CB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625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EB20A-4FF5-41C9-8A01-B17A6B3DC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5E9543-CCB0-456E-8226-B3F332076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8CFA1-E136-423B-8362-440749C7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1F0C7-5593-4431-A12D-B278F42D6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C9772-C4A0-4D7A-910E-F6BA72B48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2585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31A2A-A178-4540-9603-BC51F44B3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3B1D1-D052-45F4-BDAE-7985CB73D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923A4-AFD7-4CDC-AE0F-47CC0936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21C1B-7A57-4D55-945C-7A2697D8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457A0-6476-4DA5-9406-D3D33A2A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861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6DA49-18CA-4298-8BE4-DE2FA0C8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BB50A-2C9B-48B6-88CA-0DA8C92A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E65AB-5013-492F-814C-09B18D67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FD610-FC5D-4F2B-9EE6-F6DC230B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8909B-9EEA-4316-B924-4D5186035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824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12AFF-5A90-4768-8911-1B2D2C99D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54084-4639-4BCF-A119-FAFC64EAEB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11F54B-C350-4613-91EE-2F7A1C840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E14AE-3468-4BA4-9AD9-F7F811823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BBB45-4AAD-4FD2-9D4E-90A2F2D2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5DDA7-FCE5-4F66-933D-1019CB34D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242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27652-CD9C-45DB-B0D0-43D5272C8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D025B-77CA-4005-B465-A34710E96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6A4B7E-2B05-4EDF-A021-B7325EECE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101BB5-39CD-4462-BE46-74B972666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6A9EF4-F3F3-4C0F-84A2-501BA4540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23B0DE-9410-4F25-8AF8-E72EBC60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C700E2-487E-43D7-B9F9-59961D490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C08E8-DB75-4007-8658-BDC21B04F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87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08959-2F5C-4477-982C-36AE9D4A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F38008-BF39-439C-9080-1875A7A33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9B7237-8C9F-49E8-9BC0-DC868121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2A1092-F41A-45B6-96BD-81F02C837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2403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10FE9-8E96-455C-8994-CCB8F01B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F4550-54D0-4929-9010-79016B05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120016-A5AC-4D82-91DF-74996E7D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132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3FC3-6DC1-47DE-B2AB-942A57E61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A68C2-7ACF-4492-973C-6C0BCB8F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757EA-0D12-403B-9871-D58C51EC6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F28A-F476-43FD-862C-EACD2E6DB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FAB8C-5E6E-4F33-AF17-618C8724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7611C-2E64-46B4-A1C8-50354AC1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423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61E80-2623-407D-956B-D512DFE32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7633BB-C8F3-461C-B33A-1FFC94E921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7AB85-A72C-4382-9F66-CD6AA4A29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EEE676-63C6-4B0D-8379-F2EAF93BA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204F0-20B4-4C42-BD62-2AA15A3E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BDC79-F511-489F-842A-13480E05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6473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037274-B1A3-4C8B-A534-DAE904848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9F032-7FC1-4C30-A076-3FF85B270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27EB5-A2F3-4C6C-B6E2-B98EC3610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96349-D22E-430B-AF95-61BDB034B002}" type="datetimeFigureOut">
              <a:rPr lang="en-NZ" smtClean="0"/>
              <a:t>20/12/2021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13E5B-8A71-46BE-9B02-D0A9A6F08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51716-9351-44E5-9990-1BD3411356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93E1C-43FF-4E2C-8642-387D9783B5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6683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17F95B-E064-4C94-BE7F-C277BFFC8D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NZNO College of Stomal Therapy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B22DEF9-0459-4F3A-A5F7-E29D2D9CD3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Complex Patient Discussion</a:t>
            </a:r>
          </a:p>
        </p:txBody>
      </p:sp>
    </p:spTree>
    <p:extLst>
      <p:ext uri="{BB962C8B-B14F-4D97-AF65-F5344CB8AC3E}">
        <p14:creationId xmlns:p14="http://schemas.microsoft.com/office/powerpoint/2010/main" val="220911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E7D12F-46EC-4635-9256-7BAE88752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5400" b="1" dirty="0"/>
              <a:t>Patient Details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1D7896-1056-4068-838E-5227E9C73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NZ" dirty="0"/>
              <a:t>Have a complex patient that is hard to pouch and would like a peer review? </a:t>
            </a:r>
          </a:p>
          <a:p>
            <a:pPr marL="0" indent="0">
              <a:buNone/>
            </a:pPr>
            <a:r>
              <a:rPr lang="en-NZ" dirty="0"/>
              <a:t>Please forward the following details: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Patient consent (Verbal or written)</a:t>
            </a:r>
          </a:p>
          <a:p>
            <a:r>
              <a:rPr lang="en-NZ" dirty="0"/>
              <a:t>Anonymised patient details such as age, gender etc</a:t>
            </a:r>
          </a:p>
          <a:p>
            <a:r>
              <a:rPr lang="en-NZ" dirty="0"/>
              <a:t>Relevant medical history</a:t>
            </a:r>
          </a:p>
          <a:p>
            <a:r>
              <a:rPr lang="en-NZ" dirty="0"/>
              <a:t>Relevant bloods if applicable</a:t>
            </a:r>
          </a:p>
          <a:p>
            <a:r>
              <a:rPr lang="en-NZ" dirty="0"/>
              <a:t>What appliances have been trialled and current wear time</a:t>
            </a:r>
          </a:p>
          <a:p>
            <a:r>
              <a:rPr lang="en-NZ" dirty="0"/>
              <a:t>Any other pertinent information to help the review (For example - are they a water skier?)</a:t>
            </a:r>
          </a:p>
        </p:txBody>
      </p:sp>
    </p:spTree>
    <p:extLst>
      <p:ext uri="{BB962C8B-B14F-4D97-AF65-F5344CB8AC3E}">
        <p14:creationId xmlns:p14="http://schemas.microsoft.com/office/powerpoint/2010/main" val="260543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26E35-7D79-41E9-BC5F-72A241DDE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5400" b="1" dirty="0"/>
              <a:t>Clinical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32308-9B8F-4A3C-BDFE-D68AFB0FF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Suggested images (Please upload clinical images onto this </a:t>
            </a:r>
            <a:r>
              <a:rPr lang="en-NZ" dirty="0" err="1"/>
              <a:t>powerpoint</a:t>
            </a:r>
            <a:r>
              <a:rPr lang="en-NZ" dirty="0"/>
              <a:t> slide, you may use more slides if necessary for the photos)</a:t>
            </a:r>
          </a:p>
          <a:p>
            <a:r>
              <a:rPr lang="en-NZ" dirty="0"/>
              <a:t>Abdominal landscape (Front view and profile)</a:t>
            </a:r>
          </a:p>
          <a:p>
            <a:r>
              <a:rPr lang="en-NZ" dirty="0"/>
              <a:t>The stoma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01638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NZNO College of Stomal Therapy</vt:lpstr>
      <vt:lpstr>Patient Details</vt:lpstr>
      <vt:lpstr>Clinical Images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NZNO College of Stomal Therapy</dc:title>
  <dc:creator>Emma Ludlow</dc:creator>
  <cp:lastModifiedBy>Emma Ludlow</cp:lastModifiedBy>
  <cp:revision>2</cp:revision>
  <dcterms:created xsi:type="dcterms:W3CDTF">2021-12-18T21:45:31Z</dcterms:created>
  <dcterms:modified xsi:type="dcterms:W3CDTF">2021-12-20T02:59:56Z</dcterms:modified>
</cp:coreProperties>
</file>